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1MII\Lab-Sistemas-Electr-nicos\Proyecto\Medidas_Sens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Curva de calibración ADXL335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600938810716363E-2"/>
          <c:y val="0.12882945467176102"/>
          <c:w val="0.88293315415967921"/>
          <c:h val="0.66254118467345391"/>
        </c:manualLayout>
      </c:layout>
      <c:scatterChart>
        <c:scatterStyle val="lineMarker"/>
        <c:varyColors val="0"/>
        <c:ser>
          <c:idx val="0"/>
          <c:order val="0"/>
          <c:tx>
            <c:v>Medidas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9412669502348879"/>
                  <c:y val="0.7812087530392497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0,0322x + 1,644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Sheet1!$C$5:$C$9</c:f>
              <c:numCache>
                <c:formatCode>General</c:formatCode>
                <c:ptCount val="5"/>
                <c:pt idx="0">
                  <c:v>9.8000000000000007</c:v>
                </c:pt>
                <c:pt idx="1">
                  <c:v>6.92</c:v>
                </c:pt>
                <c:pt idx="2">
                  <c:v>0</c:v>
                </c:pt>
                <c:pt idx="3">
                  <c:v>-6.92</c:v>
                </c:pt>
                <c:pt idx="4">
                  <c:v>-9.8000000000000007</c:v>
                </c:pt>
              </c:numCache>
            </c:numRef>
          </c:xVal>
          <c:yVal>
            <c:numRef>
              <c:f>Sheet1!$D$5:$D$9</c:f>
              <c:numCache>
                <c:formatCode>General</c:formatCode>
                <c:ptCount val="5"/>
                <c:pt idx="0">
                  <c:v>1.95</c:v>
                </c:pt>
                <c:pt idx="1">
                  <c:v>1.87</c:v>
                </c:pt>
                <c:pt idx="2">
                  <c:v>1.65</c:v>
                </c:pt>
                <c:pt idx="3">
                  <c:v>1.45</c:v>
                </c:pt>
                <c:pt idx="4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3-4B27-9885-317AB3A77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5166736"/>
        <c:axId val="1545161744"/>
      </c:scatterChart>
      <c:valAx>
        <c:axId val="1545166736"/>
        <c:scaling>
          <c:orientation val="minMax"/>
          <c:max val="12"/>
          <c:min val="-1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Aceleració</a:t>
                </a:r>
                <a:r>
                  <a:rPr lang="en-US" baseline="0"/>
                  <a:t>n (m/s</a:t>
                </a:r>
                <a:r>
                  <a:rPr lang="en-US" baseline="30000"/>
                  <a:t>2</a:t>
                </a:r>
                <a:r>
                  <a:rPr lang="en-US" baseline="0"/>
                  <a:t>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61744"/>
        <c:crosses val="autoZero"/>
        <c:crossBetween val="midCat"/>
        <c:majorUnit val="2"/>
      </c:valAx>
      <c:valAx>
        <c:axId val="1545161744"/>
        <c:scaling>
          <c:orientation val="minMax"/>
          <c:max val="2"/>
          <c:min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Tensión</a:t>
                </a:r>
                <a:r>
                  <a:rPr lang="en-US" baseline="0"/>
                  <a:t> de salida (V)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66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690444879801315"/>
          <c:y val="0.87982306699274226"/>
          <c:w val="0.23280488211187989"/>
          <c:h val="0.1172290247324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6439-3351-DE39-6484-6F3152032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6EA48-A83D-E68D-4DE2-942CD622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3E96E-0A9C-4AC1-DB04-67F4E4A3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F9408-EBA7-E8C0-41B1-A6C9783A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0CB26-84B0-D7DE-72C3-D926F5E2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0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7959-91DC-17EA-67EE-DAF7A1F2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583BE-3D64-1E8F-6A5D-92EF82BC4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94482-52A4-CEF4-0CF6-053B42BE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3B56-200F-F027-D9D0-FBA10C06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406-C53C-2B5E-98A0-7E3A1BDA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97CCC-6797-2F7B-92AC-6AE61B1C0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94577-BB3A-3BA0-C644-CB0577E23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A908-014D-E13B-AF61-2913AF97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0C847-4F2D-9B3E-3D03-D30153C8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A6AE4-B1E4-BB9B-9E74-77F2ED5C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5448-296F-E3D3-C00F-AF108677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1E6D-AE59-7CC5-6451-56C02701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435CC-2580-CF6F-4E1B-5AB0AC9B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C2CE7-7A7D-B125-0450-98D28DFE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29376-E952-7FCA-8519-8C99120E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889E-6B2E-13B9-6B53-8D546886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5A4E5-5470-308F-6154-64481AD3F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67B81-2F0D-42A1-9E64-A7A85626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8A879-76BB-E0F9-8463-C80383A5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A8EC-9463-71DC-92F8-988DF157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5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D205-5448-7CAC-1A86-20F2789C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1CD7-8D50-1752-FD50-8A1A27802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31131-1F47-F0C4-E956-0B7A8BD0A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B8480-FCFE-7CBF-6D5B-12E9B6A3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01DD-0DE8-55FD-852E-6AA14A0F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EA179-0CEE-D22B-52DA-7FEF20EF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A956-33C1-6887-7EA1-EEC01235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14A94-1C37-D165-5D7F-49718988A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707BD-470C-70E1-9BD5-665874FE0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9DED4-F313-C646-8BE5-1ADCBC9A6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E2C60-8146-550E-CCE4-53141B7D6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2F49A-397D-CD8D-5DE9-9B6F1788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BE1C3-00FF-51DE-EA2F-ACC7D6E1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C6897-BA2F-AA70-47B7-BA461F7A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DC65-6D32-1511-DE36-E385B117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6DEBC-CB16-09D2-F151-47C78BC9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5E356-774D-4833-9FC1-01AAE497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1774A-A611-05CF-83FE-DBDE3007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2270D-C0A4-3814-CD27-F4A2169D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11D4E-67A4-9CA9-6AB6-63C2747F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1DB1E-4167-30FA-7E49-5E58E69A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5B6D-59CE-6D71-4DE6-D082089C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6BC0-D993-7939-A3ED-43DD85DE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E3EE-65D7-E129-A91B-E3FDA4197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CFE7B-E534-DBAE-9FA8-F51C72D0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3FD9C-94B7-252E-C91A-FE81D211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49BC6-B852-1249-7F68-6199B084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0A97-AA59-19C1-F9F4-9E886ECD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D08C2-B01D-5367-75B3-1D1E4F65E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6B1F4-56F8-765F-2EEA-82DA89B54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3F258-47B5-9360-CB56-42ED480B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B877D-A557-DE47-19E1-A9F147A5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6A84C-B599-CE40-AD7B-074EF16E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24BD7-DC61-D6A5-DE76-29F87B03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C3177-E667-7420-905A-326A311E7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E027F-322D-C664-30C1-B7B43F14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D356-7EED-4582-8CF5-29E36A3710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63692-8E2D-A935-6A04-08A8360A2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0A016-5E8A-8A95-2FDB-1ED3C5FEE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5263-D14B-456E-ADC3-69161975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4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5744-6216-D65D-0931-578CBAEB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Sensor de rotación de pantalla</a:t>
            </a: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4DBA49C-42FA-175A-9127-5F73171A4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Imagen 2" descr="Universidad Pontificia Comillas">
            <a:extLst>
              <a:ext uri="{FF2B5EF4-FFF2-40B4-BE49-F238E27FC236}">
                <a16:creationId xmlns:a16="http://schemas.microsoft.com/office/drawing/2014/main" id="{108A25DB-9AEB-2D3E-37D6-1DA6B9BF6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38" y="81281"/>
            <a:ext cx="3274598" cy="1236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31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2" descr="Universidad Pontificia Comillas">
            <a:extLst>
              <a:ext uri="{FF2B5EF4-FFF2-40B4-BE49-F238E27FC236}">
                <a16:creationId xmlns:a16="http://schemas.microsoft.com/office/drawing/2014/main" id="{F193E034-10B8-C549-CDAC-00F5D31F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38" y="142240"/>
            <a:ext cx="3933886" cy="14852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4384D-8CD6-A244-A0A1-34CFD3C3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301942"/>
            <a:ext cx="10515600" cy="1325563"/>
          </a:xfrm>
        </p:spPr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9FF3-416F-2A4C-FB38-893DDF15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BE9B-44E2-231A-179C-71865D7F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6" y="1825625"/>
            <a:ext cx="6671733" cy="375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39D4E-B19E-798B-511A-7C2601E1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58" y="519112"/>
            <a:ext cx="3273623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BAFCD-98CB-82D2-1E8D-B2AE48DD6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6212" y="229870"/>
            <a:ext cx="2446465" cy="1178298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Diagrama</a:t>
            </a:r>
            <a:r>
              <a:rPr lang="en-US" sz="2800" dirty="0"/>
              <a:t> de </a:t>
            </a:r>
            <a:r>
              <a:rPr lang="en-US" sz="2800" dirty="0" err="1"/>
              <a:t>bloques</a:t>
            </a:r>
            <a:r>
              <a:rPr lang="en-US" sz="2800" dirty="0"/>
              <a:t> del </a:t>
            </a:r>
            <a:r>
              <a:rPr lang="en-US" sz="2800" dirty="0" err="1"/>
              <a:t>sistema</a:t>
            </a:r>
            <a:endParaRPr lang="en-US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2" descr="Diagrama&#10;&#10;Descripción generada automáticamente">
            <a:extLst>
              <a:ext uri="{FF2B5EF4-FFF2-40B4-BE49-F238E27FC236}">
                <a16:creationId xmlns:a16="http://schemas.microsoft.com/office/drawing/2014/main" id="{378408B2-64DC-339E-DDFB-444E7C1C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077373"/>
            <a:ext cx="7608304" cy="477421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2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82E7534-D832-46DD-34FB-8DE0EA82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2186305"/>
            <a:ext cx="7082892" cy="3656330"/>
          </a:xfrm>
          <a:prstGeom prst="rect">
            <a:avLst/>
          </a:prstGeom>
        </p:spPr>
      </p:pic>
      <p:graphicFrame>
        <p:nvGraphicFramePr>
          <p:cNvPr id="9" name="Gráfico 3">
            <a:extLst>
              <a:ext uri="{FF2B5EF4-FFF2-40B4-BE49-F238E27FC236}">
                <a16:creationId xmlns:a16="http://schemas.microsoft.com/office/drawing/2014/main" id="{28D4CA9C-3308-8335-2022-889CB4109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876948"/>
              </p:ext>
            </p:extLst>
          </p:nvPr>
        </p:nvGraphicFramePr>
        <p:xfrm>
          <a:off x="7231225" y="662473"/>
          <a:ext cx="4960776" cy="5812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963596-911A-FAD7-871B-F013A45E19DD}"/>
              </a:ext>
            </a:extLst>
          </p:cNvPr>
          <p:cNvSpPr txBox="1"/>
          <p:nvPr/>
        </p:nvSpPr>
        <p:spPr>
          <a:xfrm>
            <a:off x="593977" y="369034"/>
            <a:ext cx="58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Circuito</a:t>
            </a:r>
            <a:r>
              <a:rPr lang="en-US" sz="3600" dirty="0"/>
              <a:t> de </a:t>
            </a:r>
            <a:r>
              <a:rPr lang="en-US" sz="3600" dirty="0" err="1"/>
              <a:t>acondicionamiento</a:t>
            </a:r>
            <a:endParaRPr lang="en-US" sz="3600" dirty="0"/>
          </a:p>
        </p:txBody>
      </p:sp>
      <p:pic>
        <p:nvPicPr>
          <p:cNvPr id="11" name="Imagen 8" descr="GY-61 ADXL335 Acelerómetro 3 ejes Módulo de ángulo de inclinación –  AZ-Delivery">
            <a:extLst>
              <a:ext uri="{FF2B5EF4-FFF2-40B4-BE49-F238E27FC236}">
                <a16:creationId xmlns:a16="http://schemas.microsoft.com/office/drawing/2014/main" id="{63A85C31-D483-2929-79B8-2CA2FC699C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4" b="15098"/>
          <a:stretch/>
        </p:blipFill>
        <p:spPr bwMode="auto">
          <a:xfrm>
            <a:off x="180159" y="4467989"/>
            <a:ext cx="2087180" cy="15829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115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10" descr="Diagrama&#10;&#10;Descripción generada automáticamente">
            <a:extLst>
              <a:ext uri="{FF2B5EF4-FFF2-40B4-BE49-F238E27FC236}">
                <a16:creationId xmlns:a16="http://schemas.microsoft.com/office/drawing/2014/main" id="{4A64C1DA-D39E-3B15-567F-AC3BD367B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32" y="643467"/>
            <a:ext cx="694213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7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AB0-695A-A002-8549-793CA2F0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1080" cy="1325563"/>
          </a:xfrm>
        </p:spPr>
        <p:txBody>
          <a:bodyPr/>
          <a:lstStyle/>
          <a:p>
            <a:pPr algn="ctr"/>
            <a:r>
              <a:rPr lang="en-US" dirty="0"/>
              <a:t>Leer </a:t>
            </a:r>
            <a:r>
              <a:rPr lang="en-US" dirty="0" err="1"/>
              <a:t>Acel</a:t>
            </a:r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6ADB6EA-D010-5F66-ACD3-BCAB1533739F}"/>
              </a:ext>
            </a:extLst>
          </p:cNvPr>
          <p:cNvSpPr txBox="1">
            <a:spLocks/>
          </p:cNvSpPr>
          <p:nvPr/>
        </p:nvSpPr>
        <p:spPr>
          <a:xfrm>
            <a:off x="6602244" y="394970"/>
            <a:ext cx="337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Computar</a:t>
            </a:r>
            <a:r>
              <a:rPr lang="en-US" dirty="0"/>
              <a:t> Ori</a:t>
            </a:r>
          </a:p>
        </p:txBody>
      </p:sp>
      <p:pic>
        <p:nvPicPr>
          <p:cNvPr id="39" name="Imagen 9">
            <a:extLst>
              <a:ext uri="{FF2B5EF4-FFF2-40B4-BE49-F238E27FC236}">
                <a16:creationId xmlns:a16="http://schemas.microsoft.com/office/drawing/2014/main" id="{0BD89EF4-5D41-1D58-D699-5C2A06C2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70" y="1876188"/>
            <a:ext cx="3541395" cy="31362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B47812-59C7-DCA8-56BD-E118C7BBF943}"/>
              </a:ext>
            </a:extLst>
          </p:cNvPr>
          <p:cNvSpPr txBox="1"/>
          <p:nvPr/>
        </p:nvSpPr>
        <p:spPr>
          <a:xfrm>
            <a:off x="6873241" y="5532239"/>
            <a:ext cx="993007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sem</a:t>
            </a:r>
            <a:r>
              <a:rPr lang="en-US" dirty="0"/>
              <a:t>_</a:t>
            </a:r>
          </a:p>
          <a:p>
            <a:pPr algn="ctr"/>
            <a:r>
              <a:rPr lang="en-US" dirty="0" err="1"/>
              <a:t>leds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F59D98-828E-A64D-5AA3-E499792E1A34}"/>
              </a:ext>
            </a:extLst>
          </p:cNvPr>
          <p:cNvSpPr txBox="1"/>
          <p:nvPr/>
        </p:nvSpPr>
        <p:spPr>
          <a:xfrm>
            <a:off x="8358375" y="5528250"/>
            <a:ext cx="982623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sem</a:t>
            </a:r>
            <a:r>
              <a:rPr lang="en-US" dirty="0"/>
              <a:t>_</a:t>
            </a:r>
          </a:p>
          <a:p>
            <a:pPr algn="ctr"/>
            <a:r>
              <a:rPr lang="en-US" dirty="0" err="1"/>
              <a:t>serie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B01C02-DC8D-C9D2-2870-D622FBE9ADF6}"/>
              </a:ext>
            </a:extLst>
          </p:cNvPr>
          <p:cNvGrpSpPr/>
          <p:nvPr/>
        </p:nvGrpSpPr>
        <p:grpSpPr>
          <a:xfrm>
            <a:off x="1132838" y="1484736"/>
            <a:ext cx="3138803" cy="4720149"/>
            <a:chOff x="838198" y="686168"/>
            <a:chExt cx="3714049" cy="55852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5280E7-45BA-81FC-CE46-72A03F0671A4}"/>
                </a:ext>
              </a:extLst>
            </p:cNvPr>
            <p:cNvSpPr txBox="1"/>
            <p:nvPr/>
          </p:nvSpPr>
          <p:spPr>
            <a:xfrm>
              <a:off x="838201" y="1640959"/>
              <a:ext cx="9930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Leer 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29AAF8-25E2-DCD4-ADCA-0600DCD60CAB}"/>
                </a:ext>
              </a:extLst>
            </p:cNvPr>
            <p:cNvSpPr txBox="1"/>
            <p:nvPr/>
          </p:nvSpPr>
          <p:spPr>
            <a:xfrm>
              <a:off x="2166729" y="1657305"/>
              <a:ext cx="982623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Leer 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4CA70F-0386-A06E-3CED-5A902CCD4E61}"/>
                </a:ext>
              </a:extLst>
            </p:cNvPr>
            <p:cNvSpPr txBox="1"/>
            <p:nvPr/>
          </p:nvSpPr>
          <p:spPr>
            <a:xfrm>
              <a:off x="838198" y="2587772"/>
              <a:ext cx="3714044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Angulo de </a:t>
              </a:r>
              <a:r>
                <a:rPr lang="en-US" dirty="0" err="1"/>
                <a:t>medida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A4A10-456E-383B-CFE8-F3FF305EE337}"/>
                </a:ext>
              </a:extLst>
            </p:cNvPr>
            <p:cNvSpPr txBox="1"/>
            <p:nvPr/>
          </p:nvSpPr>
          <p:spPr>
            <a:xfrm>
              <a:off x="838198" y="3538574"/>
              <a:ext cx="3714044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Medida</a:t>
              </a:r>
              <a:r>
                <a:rPr lang="en-US" dirty="0"/>
                <a:t> </a:t>
              </a:r>
              <a:r>
                <a:rPr lang="en-US" dirty="0" err="1"/>
                <a:t>estabilizada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349122-52E5-E9E7-EB69-4835EDF93F02}"/>
                </a:ext>
              </a:extLst>
            </p:cNvPr>
            <p:cNvSpPr txBox="1"/>
            <p:nvPr/>
          </p:nvSpPr>
          <p:spPr>
            <a:xfrm>
              <a:off x="889792" y="5902043"/>
              <a:ext cx="3662450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sem_ori</a:t>
              </a: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4C8DB3-13D3-6AB1-3B04-1EC1DED4B3F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334703" y="2010291"/>
              <a:ext cx="2" cy="577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68BE18-E63B-669C-C287-C7385424443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658041" y="2026637"/>
              <a:ext cx="0" cy="581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31F440-8D70-E307-AA72-CCB207AF031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695220" y="2957104"/>
              <a:ext cx="0" cy="581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C81E121-7E4D-D358-73B5-9AFC160077E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695220" y="3907906"/>
              <a:ext cx="25797" cy="1994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7DADD4-9B62-9C91-DFA1-8E66749B0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326" y="4244546"/>
              <a:ext cx="2351381" cy="122810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D3EE8D-8038-20B9-09CF-E69C52B587D3}"/>
                </a:ext>
              </a:extLst>
            </p:cNvPr>
            <p:cNvSpPr txBox="1"/>
            <p:nvPr/>
          </p:nvSpPr>
          <p:spPr>
            <a:xfrm>
              <a:off x="3569624" y="1636970"/>
              <a:ext cx="982623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Offset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2DD15E-CECA-908B-570C-EA55E97B25CA}"/>
                </a:ext>
              </a:extLst>
            </p:cNvPr>
            <p:cNvSpPr txBox="1"/>
            <p:nvPr/>
          </p:nvSpPr>
          <p:spPr>
            <a:xfrm>
              <a:off x="3569624" y="686168"/>
              <a:ext cx="982623" cy="7647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Leer </a:t>
              </a:r>
              <a:r>
                <a:rPr lang="en-US" dirty="0" err="1"/>
                <a:t>botón</a:t>
              </a:r>
              <a:endParaRPr lang="en-US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9E7E12A-F34E-079C-FCE0-968C1C8C5DA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4060936" y="1450952"/>
              <a:ext cx="0" cy="18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831BA86-EDD1-7077-C47C-0014450283F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H="1">
              <a:off x="4060935" y="2006302"/>
              <a:ext cx="1" cy="601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423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4F5DD-7BC2-6BE2-FA8A-2FAB3C82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Prueba</a:t>
            </a:r>
            <a:r>
              <a:rPr lang="en-US" sz="6600" dirty="0"/>
              <a:t> de </a:t>
            </a:r>
            <a:r>
              <a:rPr lang="en-US" sz="6600" dirty="0" err="1"/>
              <a:t>uso</a:t>
            </a:r>
            <a:endParaRPr lang="en-US" sz="66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835EE20-2B89-6EF1-3BFD-B0F2E3971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7" y="2527140"/>
            <a:ext cx="3912799" cy="3912799"/>
          </a:xfrm>
          <a:prstGeom prst="rect">
            <a:avLst/>
          </a:prstGeom>
        </p:spPr>
      </p:pic>
      <p:pic>
        <p:nvPicPr>
          <p:cNvPr id="6" name="WhatsApp Video 2022-11-29 at 11.00.30">
            <a:hlinkClick r:id="" action="ppaction://media"/>
            <a:extLst>
              <a:ext uri="{FF2B5EF4-FFF2-40B4-BE49-F238E27FC236}">
                <a16:creationId xmlns:a16="http://schemas.microsoft.com/office/drawing/2014/main" id="{5BCACD30-50F5-3225-DFF3-CB5798197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8869" y="2522957"/>
            <a:ext cx="6932714" cy="39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60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Sensor de rotación de pantalla</vt:lpstr>
      <vt:lpstr>But why?</vt:lpstr>
      <vt:lpstr>PowerPoint Presentation</vt:lpstr>
      <vt:lpstr>PowerPoint Presentation</vt:lpstr>
      <vt:lpstr>PowerPoint Presentation</vt:lpstr>
      <vt:lpstr>Leer Acel</vt:lpstr>
      <vt:lpstr>Prueba de uso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de rotación de pantalla</dc:title>
  <dc:creator>Francisco Barragán Castro</dc:creator>
  <cp:lastModifiedBy>Francisco Barragán Castro</cp:lastModifiedBy>
  <cp:revision>1</cp:revision>
  <dcterms:created xsi:type="dcterms:W3CDTF">2022-11-29T09:25:31Z</dcterms:created>
  <dcterms:modified xsi:type="dcterms:W3CDTF">2022-11-29T10:55:57Z</dcterms:modified>
</cp:coreProperties>
</file>